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2" r:id="rId2"/>
    <p:sldId id="271" r:id="rId3"/>
    <p:sldId id="262" r:id="rId4"/>
    <p:sldId id="263" r:id="rId5"/>
    <p:sldId id="264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5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5D2ED-BABB-4391-B65F-38FE06AADAA6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1AD50-CD79-48E7-A912-880F6C3B9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30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1AD50-CD79-48E7-A912-880F6C3B95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72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1AD50-CD79-48E7-A912-880F6C3B95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12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31731" indent="-281435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25741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76037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26333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2A2928-A188-4FBB-8E0F-7EAF8731646A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31731" indent="-281435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25741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76037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26333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512071-8A8E-4D9E-819A-6DA2DB54589F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31731" indent="-281435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25741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76037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26333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04A337-CD59-43CF-9614-036A271AAD29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1AD50-CD79-48E7-A912-880F6C3B95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83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1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4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8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66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6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5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0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7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5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61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27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36431-9E2F-4CD7-BF8A-DFE145C4CAAF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ric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sric.org/tr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sric.org/rep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ric.org/participate/sr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ric.org/participate/field_institute" TargetMode="External"/><Relationship Id="rId4" Type="http://schemas.openxmlformats.org/officeDocument/2006/relationships/hyperlink" Target="http://www.ssric.org/participate/icpsr_summer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sric.org/trd/module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sric.org/tr/links" TargetMode="External"/><Relationship Id="rId5" Type="http://schemas.openxmlformats.org/officeDocument/2006/relationships/hyperlink" Target="http://ssric.org/tr/onlinetextbooks" TargetMode="External"/><Relationship Id="rId4" Type="http://schemas.openxmlformats.org/officeDocument/2006/relationships/hyperlink" Target="http://ssric.org/trd/exercis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Social Science Research and Instructional Council (SSRIC)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4600" y="4191000"/>
            <a:ext cx="4038600" cy="990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April 2014</a:t>
            </a:r>
            <a:endParaRPr lang="en-US" dirty="0"/>
          </a:p>
        </p:txBody>
      </p:sp>
      <p:pic>
        <p:nvPicPr>
          <p:cNvPr id="5" name="Content Placeholder 4" descr="This is the logo of the Social Science Research and Instructional Council (SSRIC)." title="SSRIC Logo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389" y="2628900"/>
            <a:ext cx="532066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20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SSRIC</a:t>
            </a:r>
            <a:endParaRPr lang="en-US" dirty="0"/>
          </a:p>
        </p:txBody>
      </p:sp>
      <p:pic>
        <p:nvPicPr>
          <p:cNvPr id="4" name="Content Placeholder 3" descr="This is the home page of the Social Science Research and Instructional Council (SSRIC)" title="SSRIC Home Page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995" y="1600200"/>
            <a:ext cx="7230009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26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62FAF-234F-4AC8-B0D1-467280147DF1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69900"/>
            <a:ext cx="8229600" cy="9509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+mj-lt"/>
              </a:rPr>
              <a:t>The Council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6413" y="1420813"/>
            <a:ext cx="8131175" cy="4614862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n-US" dirty="0" smtClean="0">
                <a:latin typeface="+mn-lt"/>
              </a:rPr>
              <a:t>Oldest CSU affinity group (since 1972)</a:t>
            </a:r>
            <a:endParaRPr lang="en-US" sz="1000" dirty="0" smtClean="0">
              <a:latin typeface="+mn-lt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dirty="0" smtClean="0">
                <a:latin typeface="+mn-lt"/>
              </a:rPr>
              <a:t>Promotes use of data analysis in research and teaching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dirty="0" smtClean="0">
                <a:hlinkClick r:id="rId3"/>
              </a:rPr>
              <a:t>List </a:t>
            </a:r>
            <a:r>
              <a:rPr lang="en-US" dirty="0" smtClean="0"/>
              <a:t>of teaching resources is available on our website</a:t>
            </a:r>
            <a:endParaRPr lang="en-US" dirty="0" smtClean="0">
              <a:latin typeface="+mn-lt"/>
            </a:endParaRPr>
          </a:p>
          <a:p>
            <a:pPr>
              <a:spcBef>
                <a:spcPct val="0"/>
              </a:spcBef>
              <a:defRPr/>
            </a:pPr>
            <a:r>
              <a:rPr lang="en-US" dirty="0" smtClean="0">
                <a:hlinkClick r:id="rId4"/>
              </a:rPr>
              <a:t>List </a:t>
            </a:r>
            <a:r>
              <a:rPr lang="en-US" dirty="0" smtClean="0"/>
              <a:t>of campus representatives to the SSRIC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dirty="0" smtClean="0"/>
              <a:t>  </a:t>
            </a:r>
            <a:br>
              <a:rPr lang="en-US" dirty="0" smtClean="0"/>
            </a:br>
            <a:endParaRPr lang="en-US" dirty="0" smtClean="0">
              <a:latin typeface="+mn-lt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US" dirty="0" smtClean="0">
              <a:latin typeface="+mn-lt"/>
            </a:endParaRPr>
          </a:p>
          <a:p>
            <a:pPr eaLnBrk="1" hangingPunct="1">
              <a:lnSpc>
                <a:spcPct val="80000"/>
              </a:lnSpc>
              <a:buFont typeface="Wingdings" pitchFamily="48" charset="2"/>
              <a:buChar char="Ø"/>
              <a:defRPr/>
            </a:pP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430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36DB4A-AE68-48B3-9D30-23A04A1A49AB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02762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69900"/>
            <a:ext cx="8229600" cy="9509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+mj-lt"/>
              </a:rPr>
              <a:t>The Council -- Links</a:t>
            </a:r>
          </a:p>
        </p:txBody>
      </p:sp>
      <p:sp>
        <p:nvSpPr>
          <p:cNvPr id="202764" name="Rectangle 1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420813"/>
            <a:ext cx="8496300" cy="518636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Annual </a:t>
            </a:r>
            <a:r>
              <a:rPr lang="en-US" dirty="0" smtClean="0">
                <a:latin typeface="+mn-lt"/>
                <a:hlinkClick r:id="rId3"/>
              </a:rPr>
              <a:t>student research conference </a:t>
            </a:r>
            <a:r>
              <a:rPr lang="en-US" dirty="0" smtClean="0">
                <a:latin typeface="+mn-lt"/>
              </a:rPr>
              <a:t>held in late April or early May</a:t>
            </a:r>
          </a:p>
          <a:p>
            <a:pPr>
              <a:defRPr/>
            </a:pPr>
            <a:r>
              <a:rPr lang="en-US" dirty="0" smtClean="0">
                <a:latin typeface="+mn-lt"/>
              </a:rPr>
              <a:t>Sponsors travel to </a:t>
            </a:r>
            <a:r>
              <a:rPr lang="en-US" dirty="0" smtClean="0">
                <a:latin typeface="+mn-lt"/>
                <a:hlinkClick r:id="rId4"/>
              </a:rPr>
              <a:t>ICPSR summer workshops </a:t>
            </a:r>
            <a:r>
              <a:rPr lang="en-US" dirty="0" smtClean="0">
                <a:latin typeface="+mn-lt"/>
              </a:rPr>
              <a:t>in Ann Arbor, Michigan</a:t>
            </a:r>
          </a:p>
          <a:p>
            <a:pPr eaLnBrk="1" hangingPunct="1">
              <a:defRPr/>
            </a:pPr>
            <a:r>
              <a:rPr lang="en-US" dirty="0" smtClean="0">
                <a:latin typeface="+mn-lt"/>
              </a:rPr>
              <a:t>Field Poll </a:t>
            </a:r>
            <a:r>
              <a:rPr lang="en-US" dirty="0" smtClean="0">
                <a:latin typeface="+mn-lt"/>
                <a:hlinkClick r:id="rId5"/>
              </a:rPr>
              <a:t>Faculty Fellowship </a:t>
            </a:r>
            <a:r>
              <a:rPr lang="en-US" dirty="0">
                <a:latin typeface="+mn-lt"/>
              </a:rPr>
              <a:t>(deadline April 15</a:t>
            </a:r>
            <a:r>
              <a:rPr lang="en-US" dirty="0" smtClean="0"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8377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BD493-171E-457A-AB70-EFCFB64F695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+mj-lt"/>
              </a:rPr>
              <a:t>Social Science Databases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9250" y="1600200"/>
            <a:ext cx="8445500" cy="388937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</a:rPr>
              <a:t>The California State University subscribes to social science databases to support: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</a:rPr>
              <a:t>teaching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</a:rPr>
              <a:t>research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</a:rPr>
              <a:t>Administration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These databases include: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latin typeface="+mn-lt"/>
              </a:rPr>
              <a:t>Inter-university Consortium for Political and Social Research (ICPSR)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Roper Center for Public Opinion Research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latin typeface="+mn-lt"/>
              </a:rPr>
              <a:t>Field (California) Poll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</a:rPr>
              <a:t>Available to faculty, staff and students on CSU campuses by annual subscription</a:t>
            </a:r>
          </a:p>
        </p:txBody>
      </p:sp>
    </p:spTree>
    <p:extLst>
      <p:ext uri="{BB962C8B-B14F-4D97-AF65-F5344CB8AC3E}">
        <p14:creationId xmlns:p14="http://schemas.microsoft.com/office/powerpoint/2010/main" val="358728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eries of </a:t>
            </a:r>
            <a:r>
              <a:rPr lang="en-US" dirty="0" smtClean="0">
                <a:hlinkClick r:id="rId3"/>
              </a:rPr>
              <a:t>modules </a:t>
            </a:r>
            <a:r>
              <a:rPr lang="en-US" dirty="0" smtClean="0"/>
              <a:t>that can be adapted for classroom use</a:t>
            </a:r>
          </a:p>
          <a:p>
            <a:r>
              <a:rPr lang="en-US" dirty="0" smtClean="0"/>
              <a:t>Shorter </a:t>
            </a:r>
            <a:r>
              <a:rPr lang="en-US" dirty="0" smtClean="0">
                <a:hlinkClick r:id="rId4"/>
              </a:rPr>
              <a:t>exercises </a:t>
            </a:r>
            <a:r>
              <a:rPr lang="en-US" dirty="0" smtClean="0"/>
              <a:t>for classroom use</a:t>
            </a:r>
          </a:p>
          <a:p>
            <a:r>
              <a:rPr lang="en-US" dirty="0" smtClean="0">
                <a:hlinkClick r:id="rId5"/>
              </a:rPr>
              <a:t>Online textbooks </a:t>
            </a:r>
            <a:r>
              <a:rPr lang="en-US" dirty="0" smtClean="0"/>
              <a:t>for SPSS and research methods classes</a:t>
            </a:r>
          </a:p>
          <a:p>
            <a:r>
              <a:rPr lang="en-US" dirty="0" smtClean="0">
                <a:hlinkClick r:id="rId6"/>
              </a:rPr>
              <a:t>Links </a:t>
            </a:r>
            <a:r>
              <a:rPr lang="en-US" dirty="0" smtClean="0"/>
              <a:t>to other instructional websites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08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178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Social Science Research and Instructional Council (SSRIC)</vt:lpstr>
      <vt:lpstr>SSRIC</vt:lpstr>
      <vt:lpstr>The Council</vt:lpstr>
      <vt:lpstr>The Council -- Links</vt:lpstr>
      <vt:lpstr>Social Science Databases</vt:lpstr>
      <vt:lpstr>Teaching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Science Data Bases</dc:title>
  <dc:creator>ssdefault</dc:creator>
  <cp:lastModifiedBy>John</cp:lastModifiedBy>
  <cp:revision>10</cp:revision>
  <dcterms:created xsi:type="dcterms:W3CDTF">2013-04-27T18:08:50Z</dcterms:created>
  <dcterms:modified xsi:type="dcterms:W3CDTF">2014-04-27T00:07:58Z</dcterms:modified>
</cp:coreProperties>
</file>