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9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82" y="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5D2ED-BABB-4391-B65F-38FE06AADAA6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1AD50-CD79-48E7-A912-880F6C3B9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30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1AD50-CD79-48E7-A912-880F6C3B95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55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31731" indent="-281435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25741" indent="-225148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76037" indent="-225148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26333" indent="-225148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76630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26926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7222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7518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057F8A9-0FD7-4645-BD83-9BA0866AA7C6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31731" indent="-281435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25741" indent="-225148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76037" indent="-225148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26333" indent="-225148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76630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26926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7222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7518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EE8251A-D15A-417B-A7FA-E9B2B6499313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31731" indent="-281435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25741" indent="-225148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76037" indent="-225148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26333" indent="-225148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76630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26926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7222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7518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2A2928-A188-4FBB-8E0F-7EAF8731646A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31731" indent="-281435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25741" indent="-225148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76037" indent="-225148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26333" indent="-225148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76630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26926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7222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7518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4512071-8A8E-4D9E-819A-6DA2DB54589F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31731" indent="-281435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25741" indent="-225148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76037" indent="-225148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26333" indent="-225148" defTabSz="917792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76630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26926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7222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27518" indent="-225148" defTabSz="9177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704A337-CD59-43CF-9614-036A271AAD29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431-9E2F-4CD7-BF8A-DFE145C4CAAF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1D2F-78F0-4F43-BEAD-590406A5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916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431-9E2F-4CD7-BF8A-DFE145C4CAAF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1D2F-78F0-4F43-BEAD-590406A5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48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431-9E2F-4CD7-BF8A-DFE145C4CAAF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1D2F-78F0-4F43-BEAD-590406A5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58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431-9E2F-4CD7-BF8A-DFE145C4CAAF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1D2F-78F0-4F43-BEAD-590406A5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266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431-9E2F-4CD7-BF8A-DFE145C4CAAF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1D2F-78F0-4F43-BEAD-590406A5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6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431-9E2F-4CD7-BF8A-DFE145C4CAAF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1D2F-78F0-4F43-BEAD-590406A5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5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431-9E2F-4CD7-BF8A-DFE145C4CAAF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1D2F-78F0-4F43-BEAD-590406A5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20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431-9E2F-4CD7-BF8A-DFE145C4CAAF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1D2F-78F0-4F43-BEAD-590406A5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7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431-9E2F-4CD7-BF8A-DFE145C4CAAF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1D2F-78F0-4F43-BEAD-590406A5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56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431-9E2F-4CD7-BF8A-DFE145C4CAAF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1D2F-78F0-4F43-BEAD-590406A5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61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6431-9E2F-4CD7-BF8A-DFE145C4CAAF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1D2F-78F0-4F43-BEAD-590406A5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27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36431-9E2F-4CD7-BF8A-DFE145C4CAAF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81D2F-78F0-4F43-BEAD-590406A51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0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sric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sric.org/rep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sric.org/participate/sr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sric.org/participate/field_institute" TargetMode="External"/><Relationship Id="rId4" Type="http://schemas.openxmlformats.org/officeDocument/2006/relationships/hyperlink" Target="http://www.ssric.org/participate/icpsr_summer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6562" y="990600"/>
            <a:ext cx="7772400" cy="1470025"/>
          </a:xfrm>
        </p:spPr>
        <p:txBody>
          <a:bodyPr/>
          <a:lstStyle/>
          <a:p>
            <a:r>
              <a:rPr lang="en-US" dirty="0" smtClean="0"/>
              <a:t>Social Science Research and Instructional Council (SSRIC)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May 10, 2013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464" y="2819400"/>
            <a:ext cx="4760596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822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28F378-6F75-47B4-9B04-5567108624B5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18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+mj-lt"/>
              </a:rPr>
              <a:t>Workshop Agenda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84250" y="1420813"/>
            <a:ext cx="7175500" cy="48815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+mn-lt"/>
              </a:rPr>
              <a:t>Overview of the SSRIC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1000" dirty="0" smtClean="0">
              <a:latin typeface="+mn-lt"/>
            </a:endParaRPr>
          </a:p>
          <a:p>
            <a:pPr eaLnBrk="1" hangingPunct="1">
              <a:defRPr/>
            </a:pPr>
            <a:r>
              <a:rPr lang="en-US" dirty="0" smtClean="0">
                <a:latin typeface="+mn-lt"/>
              </a:rPr>
              <a:t>Data Archives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+mn-lt"/>
              </a:rPr>
              <a:t>ICPSR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+mn-lt"/>
              </a:rPr>
              <a:t>Field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+mn-lt"/>
              </a:rPr>
              <a:t>Roper</a:t>
            </a:r>
          </a:p>
          <a:p>
            <a:pPr>
              <a:defRPr/>
            </a:pPr>
            <a:r>
              <a:rPr lang="en-US" dirty="0" smtClean="0"/>
              <a:t>Other teaching resources</a:t>
            </a:r>
            <a:endParaRPr lang="en-US" dirty="0" smtClean="0">
              <a:latin typeface="+mn-lt"/>
            </a:endParaRP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10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6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B4C05-9E47-4869-9DF3-260405CF026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r>
              <a:rPr lang="en-US" sz="4000" smtClean="0">
                <a:effectLst/>
              </a:rPr>
              <a:t>SSRIC</a:t>
            </a:r>
            <a:r>
              <a:rPr lang="en-US" sz="3600" smtClean="0">
                <a:effectLst/>
              </a:rPr>
              <a:t/>
            </a:r>
            <a:br>
              <a:rPr lang="en-US" sz="3600" smtClean="0">
                <a:effectLst/>
              </a:rPr>
            </a:br>
            <a:r>
              <a:rPr lang="en-US" sz="3600" smtClean="0">
                <a:effectLst/>
                <a:hlinkClick r:id="rId3"/>
              </a:rPr>
              <a:t>http://www.ssric.org</a:t>
            </a:r>
            <a:r>
              <a:rPr lang="en-US" sz="3600" smtClean="0">
                <a:effectLst/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67873"/>
            <a:ext cx="766873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3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A62FAF-234F-4AC8-B0D1-467280147DF1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69900"/>
            <a:ext cx="8229600" cy="95091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+mj-lt"/>
              </a:rPr>
              <a:t>The Council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6413" y="1420813"/>
            <a:ext cx="8131175" cy="4614862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48" charset="2"/>
              <a:buChar char="Ø"/>
              <a:defRPr/>
            </a:pPr>
            <a:r>
              <a:rPr lang="en-US" dirty="0" smtClean="0">
                <a:latin typeface="+mn-lt"/>
              </a:rPr>
              <a:t>Oldest CSU affinity group (since 1972)</a:t>
            </a:r>
            <a:endParaRPr lang="en-US" sz="1000" dirty="0" smtClean="0">
              <a:latin typeface="+mn-lt"/>
            </a:endParaRPr>
          </a:p>
          <a:p>
            <a:pPr eaLnBrk="1" hangingPunct="1">
              <a:spcBef>
                <a:spcPct val="0"/>
              </a:spcBef>
              <a:buFont typeface="Wingdings" pitchFamily="48" charset="2"/>
              <a:buChar char="Ø"/>
              <a:defRPr/>
            </a:pPr>
            <a:r>
              <a:rPr lang="en-US" dirty="0" smtClean="0">
                <a:latin typeface="+mn-lt"/>
              </a:rPr>
              <a:t>Promotes use of data analysis in research and teaching</a:t>
            </a:r>
          </a:p>
          <a:p>
            <a:pPr eaLnBrk="1" hangingPunct="1">
              <a:spcBef>
                <a:spcPct val="0"/>
              </a:spcBef>
              <a:buFont typeface="Wingdings" pitchFamily="48" charset="2"/>
              <a:buChar char="Ø"/>
              <a:defRPr/>
            </a:pPr>
            <a:r>
              <a:rPr lang="en-US" dirty="0" smtClean="0"/>
              <a:t>List of teaching resources is available on our website</a:t>
            </a:r>
            <a:endParaRPr lang="en-US" dirty="0" smtClean="0">
              <a:latin typeface="+mn-lt"/>
            </a:endParaRPr>
          </a:p>
          <a:p>
            <a:pPr>
              <a:spcBef>
                <a:spcPct val="0"/>
              </a:spcBef>
              <a:buFont typeface="Wingdings" pitchFamily="48" charset="2"/>
              <a:buChar char="Ø"/>
              <a:defRPr/>
            </a:pPr>
            <a:r>
              <a:rPr lang="en-US" dirty="0" smtClean="0"/>
              <a:t>Campus representatives</a:t>
            </a:r>
            <a:br>
              <a:rPr lang="en-US" dirty="0" smtClean="0"/>
            </a:br>
            <a:r>
              <a:rPr lang="en-US" dirty="0">
                <a:hlinkClick r:id="rId3"/>
              </a:rPr>
              <a:t>http://www.ssric.org/reps</a:t>
            </a:r>
            <a:r>
              <a:rPr lang="en-US" dirty="0"/>
              <a:t> 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US" dirty="0" smtClean="0">
              <a:latin typeface="+mn-lt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US" dirty="0" smtClean="0">
              <a:latin typeface="+mn-lt"/>
            </a:endParaRPr>
          </a:p>
          <a:p>
            <a:pPr eaLnBrk="1" hangingPunct="1">
              <a:lnSpc>
                <a:spcPct val="80000"/>
              </a:lnSpc>
              <a:buFont typeface="Wingdings" pitchFamily="48" charset="2"/>
              <a:buChar char="Ø"/>
              <a:defRPr/>
            </a:pP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3430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36DB4A-AE68-48B3-9D30-23A04A1A49AB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02762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69900"/>
            <a:ext cx="8229600" cy="95091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+mj-lt"/>
              </a:rPr>
              <a:t>The Council</a:t>
            </a:r>
          </a:p>
        </p:txBody>
      </p:sp>
      <p:sp>
        <p:nvSpPr>
          <p:cNvPr id="9222" name="Text Box 11"/>
          <p:cNvSpPr txBox="1">
            <a:spLocks noChangeArrowheads="1"/>
          </p:cNvSpPr>
          <p:nvPr/>
        </p:nvSpPr>
        <p:spPr bwMode="auto">
          <a:xfrm>
            <a:off x="2225675" y="11049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202764" name="Rectangle 12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420813"/>
            <a:ext cx="8496300" cy="51863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+mn-lt"/>
              </a:rPr>
              <a:t>Annual student research conference</a:t>
            </a:r>
          </a:p>
          <a:p>
            <a:pPr lvl="1" eaLnBrk="1" hangingPunct="1">
              <a:defRPr/>
            </a:pPr>
            <a:r>
              <a:rPr lang="en-US" dirty="0" smtClean="0">
                <a:latin typeface="+mn-lt"/>
              </a:rPr>
              <a:t>May </a:t>
            </a:r>
            <a:r>
              <a:rPr lang="en-US" dirty="0" smtClean="0">
                <a:latin typeface="+mn-lt"/>
              </a:rPr>
              <a:t>8, </a:t>
            </a:r>
            <a:r>
              <a:rPr lang="en-US" smtClean="0">
                <a:latin typeface="+mn-lt"/>
              </a:rPr>
              <a:t>CSU Fullerton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  <a:hlinkClick r:id="rId3"/>
              </a:rPr>
              <a:t>http://www.ssric.org/participate/src</a:t>
            </a:r>
            <a:r>
              <a:rPr lang="en-US" dirty="0" smtClean="0">
                <a:latin typeface="+mn-lt"/>
              </a:rPr>
              <a:t> </a:t>
            </a:r>
          </a:p>
          <a:p>
            <a:pPr eaLnBrk="1" hangingPunct="1">
              <a:defRPr/>
            </a:pPr>
            <a:r>
              <a:rPr lang="en-US" dirty="0" smtClean="0">
                <a:latin typeface="+mn-lt"/>
              </a:rPr>
              <a:t>Sponsors travel to ICPSR summer workshops in Ann Arbor, Michigan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+mn-lt"/>
                <a:hlinkClick r:id="rId4"/>
              </a:rPr>
              <a:t>http://www.ssric.org/participate/icpsr_summer</a:t>
            </a:r>
            <a:endParaRPr lang="en-US" dirty="0" smtClean="0">
              <a:latin typeface="+mn-lt"/>
            </a:endParaRPr>
          </a:p>
          <a:p>
            <a:pPr eaLnBrk="1" hangingPunct="1">
              <a:defRPr/>
            </a:pPr>
            <a:r>
              <a:rPr lang="en-US" dirty="0" smtClean="0">
                <a:latin typeface="+mn-lt"/>
              </a:rPr>
              <a:t>Field Poll Faculty Fellowship </a:t>
            </a:r>
            <a:r>
              <a:rPr lang="en-US" dirty="0">
                <a:latin typeface="+mn-lt"/>
              </a:rPr>
              <a:t>(deadline April 15) </a:t>
            </a:r>
            <a:r>
              <a:rPr lang="en-US" dirty="0">
                <a:latin typeface="+mn-lt"/>
                <a:hlinkClick r:id="rId5"/>
              </a:rPr>
              <a:t>http://</a:t>
            </a:r>
            <a:r>
              <a:rPr lang="en-US" dirty="0" smtClean="0">
                <a:latin typeface="+mn-lt"/>
                <a:hlinkClick r:id="rId5"/>
              </a:rPr>
              <a:t>www.ssric.org/participate/field_institute</a:t>
            </a:r>
            <a:r>
              <a:rPr lang="en-US" dirty="0" smtClean="0"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377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CBD493-171E-457A-AB70-EFCFB64F6956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+mj-lt"/>
              </a:rPr>
              <a:t>Social Science Databases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9250" y="1600200"/>
            <a:ext cx="8445500" cy="38893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n-lt"/>
              </a:rPr>
              <a:t>The California State University subscribes to social science databases to support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n-lt"/>
              </a:rPr>
              <a:t>teaching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n-lt"/>
              </a:rPr>
              <a:t>research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n-lt"/>
              </a:rPr>
              <a:t>administration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n-lt"/>
              </a:rPr>
              <a:t>Available to campuses by annual subscription</a:t>
            </a:r>
          </a:p>
        </p:txBody>
      </p:sp>
    </p:spTree>
    <p:extLst>
      <p:ext uri="{BB962C8B-B14F-4D97-AF65-F5344CB8AC3E}">
        <p14:creationId xmlns:p14="http://schemas.microsoft.com/office/powerpoint/2010/main" val="358728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99</Words>
  <Application>Microsoft Office PowerPoint</Application>
  <PresentationFormat>On-screen Show (4:3)</PresentationFormat>
  <Paragraphs>40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Social Science Research and Instructional Council (SSRIC)</vt:lpstr>
      <vt:lpstr>Workshop Agenda</vt:lpstr>
      <vt:lpstr>SSRIC http://www.ssric.org </vt:lpstr>
      <vt:lpstr>The Council</vt:lpstr>
      <vt:lpstr>The Council</vt:lpstr>
      <vt:lpstr>Social Science Databases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Science Data Bases</dc:title>
  <dc:creator>ssdefault</dc:creator>
  <cp:lastModifiedBy>John</cp:lastModifiedBy>
  <cp:revision>5</cp:revision>
  <dcterms:created xsi:type="dcterms:W3CDTF">2013-04-27T18:08:50Z</dcterms:created>
  <dcterms:modified xsi:type="dcterms:W3CDTF">2013-10-02T13:44:24Z</dcterms:modified>
</cp:coreProperties>
</file>